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1" r:id="rId3"/>
    <p:sldId id="262" r:id="rId4"/>
  </p:sldIdLst>
  <p:sldSz cx="6858000" cy="118872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76" autoAdjust="0"/>
    <p:restoredTop sz="94660"/>
  </p:normalViewPr>
  <p:slideViewPr>
    <p:cSldViewPr snapToGrid="0">
      <p:cViewPr>
        <p:scale>
          <a:sx n="150" d="100"/>
          <a:sy n="150" d="100"/>
        </p:scale>
        <p:origin x="444" y="-18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945431"/>
            <a:ext cx="5829300" cy="413850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6243534"/>
            <a:ext cx="5143500" cy="2869987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17" indent="0" algn="ctr">
              <a:buNone/>
              <a:defRPr sz="1500"/>
            </a:lvl2pPr>
            <a:lvl3pPr marL="685835" indent="0" algn="ctr">
              <a:buNone/>
              <a:defRPr sz="1350"/>
            </a:lvl3pPr>
            <a:lvl4pPr marL="1028751" indent="0" algn="ctr">
              <a:buNone/>
              <a:defRPr sz="1200"/>
            </a:lvl4pPr>
            <a:lvl5pPr marL="1371669" indent="0" algn="ctr">
              <a:buNone/>
              <a:defRPr sz="1200"/>
            </a:lvl5pPr>
            <a:lvl6pPr marL="1714586" indent="0" algn="ctr">
              <a:buNone/>
              <a:defRPr sz="1200"/>
            </a:lvl6pPr>
            <a:lvl7pPr marL="2057504" indent="0" algn="ctr">
              <a:buNone/>
              <a:defRPr sz="1200"/>
            </a:lvl7pPr>
            <a:lvl8pPr marL="2400420" indent="0" algn="ctr">
              <a:buNone/>
              <a:defRPr sz="1200"/>
            </a:lvl8pPr>
            <a:lvl9pPr marL="2743337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6C4-104D-4A77-8246-62CBA3CDC1DF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8A08C-C3D0-42FB-92FF-065935EFF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3628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6C4-104D-4A77-8246-62CBA3CDC1DF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8A08C-C3D0-42FB-92FF-065935EFF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16647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8" y="632885"/>
            <a:ext cx="1478756" cy="1007385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632885"/>
            <a:ext cx="4350545" cy="1007385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6C4-104D-4A77-8246-62CBA3CDC1DF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8A08C-C3D0-42FB-92FF-065935EFF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21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6C4-104D-4A77-8246-62CBA3CDC1DF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8A08C-C3D0-42FB-92FF-065935EFF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19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963549"/>
            <a:ext cx="5915025" cy="4944744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7955072"/>
            <a:ext cx="5915025" cy="2600324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1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35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5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6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50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4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3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6C4-104D-4A77-8246-62CBA3CDC1DF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8A08C-C3D0-42FB-92FF-065935EFF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85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3164418"/>
            <a:ext cx="2914650" cy="75423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3164418"/>
            <a:ext cx="2914650" cy="75423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6C4-104D-4A77-8246-62CBA3CDC1DF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8A08C-C3D0-42FB-92FF-065935EFF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8355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2" y="632888"/>
            <a:ext cx="5915025" cy="229764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914016"/>
            <a:ext cx="2901255" cy="14281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17" indent="0">
              <a:buNone/>
              <a:defRPr sz="1500" b="1"/>
            </a:lvl2pPr>
            <a:lvl3pPr marL="685835" indent="0">
              <a:buNone/>
              <a:defRPr sz="1350" b="1"/>
            </a:lvl3pPr>
            <a:lvl4pPr marL="1028751" indent="0">
              <a:buNone/>
              <a:defRPr sz="1200" b="1"/>
            </a:lvl4pPr>
            <a:lvl5pPr marL="1371669" indent="0">
              <a:buNone/>
              <a:defRPr sz="1200" b="1"/>
            </a:lvl5pPr>
            <a:lvl6pPr marL="1714586" indent="0">
              <a:buNone/>
              <a:defRPr sz="1200" b="1"/>
            </a:lvl6pPr>
            <a:lvl7pPr marL="2057504" indent="0">
              <a:buNone/>
              <a:defRPr sz="1200" b="1"/>
            </a:lvl7pPr>
            <a:lvl8pPr marL="2400420" indent="0">
              <a:buNone/>
              <a:defRPr sz="1200" b="1"/>
            </a:lvl8pPr>
            <a:lvl9pPr marL="2743337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4342132"/>
            <a:ext cx="2901255" cy="63866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5" y="2914016"/>
            <a:ext cx="2915543" cy="142811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17" indent="0">
              <a:buNone/>
              <a:defRPr sz="1500" b="1"/>
            </a:lvl2pPr>
            <a:lvl3pPr marL="685835" indent="0">
              <a:buNone/>
              <a:defRPr sz="1350" b="1"/>
            </a:lvl3pPr>
            <a:lvl4pPr marL="1028751" indent="0">
              <a:buNone/>
              <a:defRPr sz="1200" b="1"/>
            </a:lvl4pPr>
            <a:lvl5pPr marL="1371669" indent="0">
              <a:buNone/>
              <a:defRPr sz="1200" b="1"/>
            </a:lvl5pPr>
            <a:lvl6pPr marL="1714586" indent="0">
              <a:buNone/>
              <a:defRPr sz="1200" b="1"/>
            </a:lvl6pPr>
            <a:lvl7pPr marL="2057504" indent="0">
              <a:buNone/>
              <a:defRPr sz="1200" b="1"/>
            </a:lvl7pPr>
            <a:lvl8pPr marL="2400420" indent="0">
              <a:buNone/>
              <a:defRPr sz="1200" b="1"/>
            </a:lvl8pPr>
            <a:lvl9pPr marL="2743337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5" y="4342132"/>
            <a:ext cx="2915543" cy="63866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6C4-104D-4A77-8246-62CBA3CDC1DF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8A08C-C3D0-42FB-92FF-065935EFF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97375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6C4-104D-4A77-8246-62CBA3CDC1DF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8A08C-C3D0-42FB-92FF-065935EFF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054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6C4-104D-4A77-8246-62CBA3CDC1DF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8A08C-C3D0-42FB-92FF-065935EFF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17290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2" y="792480"/>
            <a:ext cx="2211884" cy="277368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5" y="1711541"/>
            <a:ext cx="3471863" cy="844761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2" y="3566162"/>
            <a:ext cx="2211884" cy="6606753"/>
          </a:xfrm>
        </p:spPr>
        <p:txBody>
          <a:bodyPr/>
          <a:lstStyle>
            <a:lvl1pPr marL="0" indent="0">
              <a:buNone/>
              <a:defRPr sz="1200"/>
            </a:lvl1pPr>
            <a:lvl2pPr marL="342917" indent="0">
              <a:buNone/>
              <a:defRPr sz="1050"/>
            </a:lvl2pPr>
            <a:lvl3pPr marL="685835" indent="0">
              <a:buNone/>
              <a:defRPr sz="900"/>
            </a:lvl3pPr>
            <a:lvl4pPr marL="1028751" indent="0">
              <a:buNone/>
              <a:defRPr sz="750"/>
            </a:lvl4pPr>
            <a:lvl5pPr marL="1371669" indent="0">
              <a:buNone/>
              <a:defRPr sz="750"/>
            </a:lvl5pPr>
            <a:lvl6pPr marL="1714586" indent="0">
              <a:buNone/>
              <a:defRPr sz="750"/>
            </a:lvl6pPr>
            <a:lvl7pPr marL="2057504" indent="0">
              <a:buNone/>
              <a:defRPr sz="750"/>
            </a:lvl7pPr>
            <a:lvl8pPr marL="2400420" indent="0">
              <a:buNone/>
              <a:defRPr sz="750"/>
            </a:lvl8pPr>
            <a:lvl9pPr marL="2743337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6C4-104D-4A77-8246-62CBA3CDC1DF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8A08C-C3D0-42FB-92FF-065935EFF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40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2" y="792480"/>
            <a:ext cx="2211884" cy="277368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5" y="1711541"/>
            <a:ext cx="3471863" cy="8447617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17" indent="0">
              <a:buNone/>
              <a:defRPr sz="2100"/>
            </a:lvl2pPr>
            <a:lvl3pPr marL="685835" indent="0">
              <a:buNone/>
              <a:defRPr sz="1800"/>
            </a:lvl3pPr>
            <a:lvl4pPr marL="1028751" indent="0">
              <a:buNone/>
              <a:defRPr sz="1500"/>
            </a:lvl4pPr>
            <a:lvl5pPr marL="1371669" indent="0">
              <a:buNone/>
              <a:defRPr sz="1500"/>
            </a:lvl5pPr>
            <a:lvl6pPr marL="1714586" indent="0">
              <a:buNone/>
              <a:defRPr sz="1500"/>
            </a:lvl6pPr>
            <a:lvl7pPr marL="2057504" indent="0">
              <a:buNone/>
              <a:defRPr sz="1500"/>
            </a:lvl7pPr>
            <a:lvl8pPr marL="2400420" indent="0">
              <a:buNone/>
              <a:defRPr sz="1500"/>
            </a:lvl8pPr>
            <a:lvl9pPr marL="2743337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2" y="3566162"/>
            <a:ext cx="2211884" cy="6606753"/>
          </a:xfrm>
        </p:spPr>
        <p:txBody>
          <a:bodyPr/>
          <a:lstStyle>
            <a:lvl1pPr marL="0" indent="0">
              <a:buNone/>
              <a:defRPr sz="1200"/>
            </a:lvl1pPr>
            <a:lvl2pPr marL="342917" indent="0">
              <a:buNone/>
              <a:defRPr sz="1050"/>
            </a:lvl2pPr>
            <a:lvl3pPr marL="685835" indent="0">
              <a:buNone/>
              <a:defRPr sz="900"/>
            </a:lvl3pPr>
            <a:lvl4pPr marL="1028751" indent="0">
              <a:buNone/>
              <a:defRPr sz="750"/>
            </a:lvl4pPr>
            <a:lvl5pPr marL="1371669" indent="0">
              <a:buNone/>
              <a:defRPr sz="750"/>
            </a:lvl5pPr>
            <a:lvl6pPr marL="1714586" indent="0">
              <a:buNone/>
              <a:defRPr sz="750"/>
            </a:lvl6pPr>
            <a:lvl7pPr marL="2057504" indent="0">
              <a:buNone/>
              <a:defRPr sz="750"/>
            </a:lvl7pPr>
            <a:lvl8pPr marL="2400420" indent="0">
              <a:buNone/>
              <a:defRPr sz="750"/>
            </a:lvl8pPr>
            <a:lvl9pPr marL="2743337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296C4-104D-4A77-8246-62CBA3CDC1DF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8A08C-C3D0-42FB-92FF-065935EFF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9015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9" y="632888"/>
            <a:ext cx="5915025" cy="2297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9" y="3164418"/>
            <a:ext cx="5915025" cy="75423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11017678"/>
            <a:ext cx="154305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1296C4-104D-4A77-8246-62CBA3CDC1DF}" type="datetimeFigureOut">
              <a:rPr lang="zh-CN" altLang="en-US" smtClean="0"/>
              <a:t>2021/3/15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4" y="11017678"/>
            <a:ext cx="2314575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11017678"/>
            <a:ext cx="1543050" cy="6328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8A08C-C3D0-42FB-92FF-065935EFF0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72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685835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9" indent="-171459" algn="l" defTabSz="685835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76" indent="-171459" algn="l" defTabSz="68583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94" indent="-171459" algn="l" defTabSz="68583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210" indent="-171459" algn="l" defTabSz="68583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127" indent="-171459" algn="l" defTabSz="68583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045" indent="-171459" algn="l" defTabSz="68583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961" indent="-171459" algn="l" defTabSz="68583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879" indent="-171459" algn="l" defTabSz="68583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796" indent="-171459" algn="l" defTabSz="685835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17" algn="l" defTabSz="6858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35" algn="l" defTabSz="6858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51" algn="l" defTabSz="6858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algn="l" defTabSz="6858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86" algn="l" defTabSz="6858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504" algn="l" defTabSz="6858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420" algn="l" defTabSz="6858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337" algn="l" defTabSz="685835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表, 散点图, 表面图&#10;&#10;描述已自动生成">
            <a:extLst>
              <a:ext uri="{FF2B5EF4-FFF2-40B4-BE49-F238E27FC236}">
                <a16:creationId xmlns:a16="http://schemas.microsoft.com/office/drawing/2014/main" id="{794729C4-4D95-4740-A786-3B62EE998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85" y="4610207"/>
            <a:ext cx="1483079" cy="1112310"/>
          </a:xfrm>
          <a:prstGeom prst="rect">
            <a:avLst/>
          </a:prstGeom>
        </p:spPr>
      </p:pic>
      <p:pic>
        <p:nvPicPr>
          <p:cNvPr id="11" name="图片 10" descr="图表, 散点图, 表面图&#10;&#10;描述已自动生成">
            <a:extLst>
              <a:ext uri="{FF2B5EF4-FFF2-40B4-BE49-F238E27FC236}">
                <a16:creationId xmlns:a16="http://schemas.microsoft.com/office/drawing/2014/main" id="{A1A56F0D-DB38-4C76-985B-326394EA9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248" y="4589866"/>
            <a:ext cx="1580309" cy="1185230"/>
          </a:xfrm>
          <a:prstGeom prst="rect">
            <a:avLst/>
          </a:prstGeom>
        </p:spPr>
      </p:pic>
      <p:pic>
        <p:nvPicPr>
          <p:cNvPr id="13" name="图片 12" descr="图表, 表面图&#10;&#10;描述已自动生成">
            <a:extLst>
              <a:ext uri="{FF2B5EF4-FFF2-40B4-BE49-F238E27FC236}">
                <a16:creationId xmlns:a16="http://schemas.microsoft.com/office/drawing/2014/main" id="{7BA08CCF-D3D4-4CA0-A78C-C6459DD29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43" y="5812477"/>
            <a:ext cx="1587359" cy="1190519"/>
          </a:xfrm>
          <a:prstGeom prst="rect">
            <a:avLst/>
          </a:prstGeom>
        </p:spPr>
      </p:pic>
      <p:pic>
        <p:nvPicPr>
          <p:cNvPr id="15" name="图片 14" descr="图表, 表面图&#10;&#10;描述已自动生成">
            <a:extLst>
              <a:ext uri="{FF2B5EF4-FFF2-40B4-BE49-F238E27FC236}">
                <a16:creationId xmlns:a16="http://schemas.microsoft.com/office/drawing/2014/main" id="{239E5F44-A43F-4510-A340-09A1E269E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595" y="5832137"/>
            <a:ext cx="1632798" cy="122459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39F3B9F-D2E0-4C08-8A01-DCDDF8383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547" y="5615618"/>
            <a:ext cx="1420155" cy="1968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910604C-EC84-4169-9426-2456D8AC1F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2834" y="5596082"/>
            <a:ext cx="1399541" cy="21355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1C6ADCB-56A3-4F4C-A496-1D6E4C827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1762" y="6928616"/>
            <a:ext cx="1376042" cy="19375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F0C9590-BE30-46AF-B472-BAC5CFF6D0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3140" y="6948572"/>
            <a:ext cx="1399541" cy="19375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18FA14B-BD9C-4DE4-9AC8-87CECB44F85D}"/>
              </a:ext>
            </a:extLst>
          </p:cNvPr>
          <p:cNvSpPr txBox="1"/>
          <p:nvPr/>
        </p:nvSpPr>
        <p:spPr>
          <a:xfrm>
            <a:off x="2021644" y="5485576"/>
            <a:ext cx="556563" cy="174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Cross-section</a:t>
            </a:r>
            <a:endParaRPr lang="zh-CN" altLang="en-US" sz="5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4B0CF1A-455F-4CE4-A27C-C7D62E78E425}"/>
              </a:ext>
            </a:extLst>
          </p:cNvPr>
          <p:cNvSpPr txBox="1"/>
          <p:nvPr/>
        </p:nvSpPr>
        <p:spPr>
          <a:xfrm>
            <a:off x="3882908" y="5496416"/>
            <a:ext cx="2322005" cy="174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Cross-section</a:t>
            </a:r>
            <a:endParaRPr lang="zh-CN" altLang="en-US" sz="5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512A615-982C-450B-871A-81B1AD3D57D8}"/>
              </a:ext>
            </a:extLst>
          </p:cNvPr>
          <p:cNvSpPr txBox="1"/>
          <p:nvPr/>
        </p:nvSpPr>
        <p:spPr>
          <a:xfrm>
            <a:off x="2021642" y="6830641"/>
            <a:ext cx="1025945" cy="174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Cross-section</a:t>
            </a:r>
            <a:endParaRPr lang="zh-CN" altLang="en-US" sz="5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9E87FEB-67CF-4BDA-9C57-5A2966C2E936}"/>
              </a:ext>
            </a:extLst>
          </p:cNvPr>
          <p:cNvSpPr txBox="1"/>
          <p:nvPr/>
        </p:nvSpPr>
        <p:spPr>
          <a:xfrm>
            <a:off x="3952165" y="6842881"/>
            <a:ext cx="2596493" cy="174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Cross-section</a:t>
            </a:r>
            <a:endParaRPr lang="zh-CN" altLang="en-US" sz="5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452774BC-133F-4972-BFB3-C4928C0889D7}"/>
              </a:ext>
            </a:extLst>
          </p:cNvPr>
          <p:cNvSpPr/>
          <p:nvPr/>
        </p:nvSpPr>
        <p:spPr>
          <a:xfrm>
            <a:off x="2884598" y="4819484"/>
            <a:ext cx="166409" cy="15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86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AF70EF1-D8E5-467C-9C1E-6E72F85EDD45}"/>
              </a:ext>
            </a:extLst>
          </p:cNvPr>
          <p:cNvCxnSpPr>
            <a:stCxn id="31" idx="2"/>
            <a:endCxn id="31" idx="6"/>
          </p:cNvCxnSpPr>
          <p:nvPr/>
        </p:nvCxnSpPr>
        <p:spPr>
          <a:xfrm>
            <a:off x="2884598" y="4896683"/>
            <a:ext cx="166409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F7260329-F4FA-416D-B30A-F0BBB533C750}"/>
              </a:ext>
            </a:extLst>
          </p:cNvPr>
          <p:cNvSpPr/>
          <p:nvPr/>
        </p:nvSpPr>
        <p:spPr>
          <a:xfrm>
            <a:off x="2884598" y="6079063"/>
            <a:ext cx="166409" cy="15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86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BA6C09A-8721-4776-8B31-4C0304B98717}"/>
              </a:ext>
            </a:extLst>
          </p:cNvPr>
          <p:cNvCxnSpPr>
            <a:cxnSpLocks/>
          </p:cNvCxnSpPr>
          <p:nvPr/>
        </p:nvCxnSpPr>
        <p:spPr>
          <a:xfrm>
            <a:off x="2908968" y="6101674"/>
            <a:ext cx="117669" cy="10917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2DEF27E5-A481-4453-8452-6CD3C5836558}"/>
              </a:ext>
            </a:extLst>
          </p:cNvPr>
          <p:cNvSpPr/>
          <p:nvPr/>
        </p:nvSpPr>
        <p:spPr>
          <a:xfrm>
            <a:off x="4899436" y="4841167"/>
            <a:ext cx="166409" cy="15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86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3008DD3-618B-4362-AF92-031BE2332D7E}"/>
              </a:ext>
            </a:extLst>
          </p:cNvPr>
          <p:cNvCxnSpPr>
            <a:cxnSpLocks/>
          </p:cNvCxnSpPr>
          <p:nvPr/>
        </p:nvCxnSpPr>
        <p:spPr>
          <a:xfrm>
            <a:off x="4906315" y="4895729"/>
            <a:ext cx="152651" cy="5749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D70F4AA4-9846-4F31-8D64-7339C4665CB7}"/>
              </a:ext>
            </a:extLst>
          </p:cNvPr>
          <p:cNvSpPr/>
          <p:nvPr/>
        </p:nvSpPr>
        <p:spPr>
          <a:xfrm>
            <a:off x="4877503" y="6079063"/>
            <a:ext cx="166409" cy="15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86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2E98C442-A272-4BA9-BD78-D8E406EBF039}"/>
              </a:ext>
            </a:extLst>
          </p:cNvPr>
          <p:cNvCxnSpPr>
            <a:cxnSpLocks/>
            <a:stCxn id="51" idx="0"/>
            <a:endCxn id="51" idx="4"/>
          </p:cNvCxnSpPr>
          <p:nvPr/>
        </p:nvCxnSpPr>
        <p:spPr>
          <a:xfrm>
            <a:off x="4960706" y="6079063"/>
            <a:ext cx="0" cy="1544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08FAA5A5-EC5D-4D88-B0D1-53722DF955F9}"/>
              </a:ext>
            </a:extLst>
          </p:cNvPr>
          <p:cNvSpPr txBox="1"/>
          <p:nvPr/>
        </p:nvSpPr>
        <p:spPr>
          <a:xfrm>
            <a:off x="2208923" y="5832138"/>
            <a:ext cx="2489018" cy="19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86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                                                                               (b)</a:t>
            </a:r>
            <a:endParaRPr lang="zh-CN" altLang="en-US" sz="68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612261B7-CFD5-4DF8-A914-4BCEBB225B6E}"/>
              </a:ext>
            </a:extLst>
          </p:cNvPr>
          <p:cNvSpPr txBox="1"/>
          <p:nvPr/>
        </p:nvSpPr>
        <p:spPr>
          <a:xfrm>
            <a:off x="2174558" y="7088940"/>
            <a:ext cx="2733738" cy="19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86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                                                                                      (d)</a:t>
            </a:r>
            <a:endParaRPr lang="zh-CN" altLang="en-US" sz="686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912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C120F923-6D1A-4E5C-A1D7-B83CA283D916}"/>
              </a:ext>
            </a:extLst>
          </p:cNvPr>
          <p:cNvSpPr/>
          <p:nvPr/>
        </p:nvSpPr>
        <p:spPr>
          <a:xfrm>
            <a:off x="3014453" y="2529877"/>
            <a:ext cx="183875" cy="7684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572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32A28F1-FC30-428A-850C-7054034EDEE6}"/>
              </a:ext>
            </a:extLst>
          </p:cNvPr>
          <p:cNvSpPr/>
          <p:nvPr/>
        </p:nvSpPr>
        <p:spPr>
          <a:xfrm>
            <a:off x="1271588" y="4864894"/>
            <a:ext cx="2574349" cy="2283606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86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1E68859-EF65-4BF3-B194-03007A44F97C}"/>
              </a:ext>
            </a:extLst>
          </p:cNvPr>
          <p:cNvSpPr/>
          <p:nvPr/>
        </p:nvSpPr>
        <p:spPr>
          <a:xfrm>
            <a:off x="1271588" y="3719514"/>
            <a:ext cx="2574349" cy="1077278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86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4C254AB-9481-420D-B0DD-A59488FA323F}"/>
              </a:ext>
            </a:extLst>
          </p:cNvPr>
          <p:cNvSpPr/>
          <p:nvPr/>
        </p:nvSpPr>
        <p:spPr>
          <a:xfrm>
            <a:off x="1271588" y="2412206"/>
            <a:ext cx="2574349" cy="1181353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686" dirty="0"/>
          </a:p>
          <a:p>
            <a:pPr algn="ctr"/>
            <a:endParaRPr lang="en-US" altLang="zh-CN" sz="686" dirty="0"/>
          </a:p>
          <a:p>
            <a:pPr algn="ctr"/>
            <a:endParaRPr lang="en-US" altLang="zh-CN" sz="686" dirty="0"/>
          </a:p>
          <a:p>
            <a:pPr algn="ctr"/>
            <a:endParaRPr lang="en-US" altLang="zh-CN" sz="686" dirty="0"/>
          </a:p>
          <a:p>
            <a:pPr algn="ctr"/>
            <a:endParaRPr lang="en-US" altLang="zh-CN" sz="686" dirty="0"/>
          </a:p>
          <a:p>
            <a:pPr algn="ctr"/>
            <a:endParaRPr lang="en-US" altLang="zh-CN" sz="686" dirty="0"/>
          </a:p>
          <a:p>
            <a:pPr algn="ctr"/>
            <a:endParaRPr lang="en-US" altLang="zh-CN" sz="686" dirty="0"/>
          </a:p>
          <a:p>
            <a:pPr algn="ctr"/>
            <a:endParaRPr lang="en-US" altLang="zh-CN" sz="686" dirty="0"/>
          </a:p>
          <a:p>
            <a:pPr algn="ctr"/>
            <a:endParaRPr lang="en-US" altLang="zh-CN" sz="686" dirty="0"/>
          </a:p>
          <a:p>
            <a:pPr algn="ctr"/>
            <a:r>
              <a:rPr lang="en-US" altLang="zh-CN" sz="686" dirty="0"/>
              <a:t>()</a:t>
            </a:r>
            <a:endParaRPr lang="zh-CN" altLang="en-US" sz="686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32C5AE57-9371-41DF-9C8B-7EEE51263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493" y="4916402"/>
            <a:ext cx="2411093" cy="2054399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821B82E-3443-49F1-A94C-A152E8069E47}"/>
              </a:ext>
            </a:extLst>
          </p:cNvPr>
          <p:cNvSpPr txBox="1"/>
          <p:nvPr/>
        </p:nvSpPr>
        <p:spPr>
          <a:xfrm>
            <a:off x="2428961" y="4584234"/>
            <a:ext cx="377190" cy="246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1" dirty="0">
                <a:latin typeface="Times" panose="02020603050405020304" pitchFamily="18" charset="0"/>
                <a:cs typeface="Times" panose="02020603050405020304" pitchFamily="18" charset="0"/>
              </a:rPr>
              <a:t>(b)</a:t>
            </a:r>
            <a:endParaRPr lang="zh-CN" altLang="en-US" sz="100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6E59E28-513C-4B3C-A3C7-6193AD0BF073}"/>
              </a:ext>
            </a:extLst>
          </p:cNvPr>
          <p:cNvSpPr txBox="1"/>
          <p:nvPr/>
        </p:nvSpPr>
        <p:spPr>
          <a:xfrm>
            <a:off x="2487930" y="6893918"/>
            <a:ext cx="377190" cy="2463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1" dirty="0">
                <a:latin typeface="Times" panose="02020603050405020304" pitchFamily="18" charset="0"/>
                <a:cs typeface="Times" panose="02020603050405020304" pitchFamily="18" charset="0"/>
              </a:rPr>
              <a:t>(c)</a:t>
            </a:r>
            <a:endParaRPr lang="zh-CN" altLang="en-US" sz="100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B3CF4CA7-9C1B-494E-ACA9-DDDED01CA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9065" y="2491850"/>
            <a:ext cx="2206958" cy="997475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E3B58C8D-0072-4A50-BB4D-62DF43C70D40}"/>
              </a:ext>
            </a:extLst>
          </p:cNvPr>
          <p:cNvSpPr txBox="1"/>
          <p:nvPr/>
        </p:nvSpPr>
        <p:spPr>
          <a:xfrm>
            <a:off x="2428961" y="3341479"/>
            <a:ext cx="328936" cy="246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1" dirty="0">
                <a:latin typeface="Times" panose="02020603050405020304" pitchFamily="18" charset="0"/>
                <a:cs typeface="Times" panose="02020603050405020304" pitchFamily="18" charset="0"/>
              </a:rPr>
              <a:t>(a)</a:t>
            </a:r>
            <a:endParaRPr lang="zh-CN" altLang="en-US" sz="1001" dirty="0">
              <a:latin typeface="Times" panose="02020603050405020304" pitchFamily="18" charset="0"/>
              <a:cs typeface="Times" panose="02020603050405020304" pitchFamily="18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FD978AC-D619-4A83-BBB8-53A756FFA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6046" y="3872944"/>
            <a:ext cx="2955318" cy="79593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16CCA89-C064-4EC1-90DA-40B3AE2318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8924" y="3793331"/>
            <a:ext cx="2539676" cy="82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09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表, 散点图, 表面图&#10;&#10;描述已自动生成">
            <a:extLst>
              <a:ext uri="{FF2B5EF4-FFF2-40B4-BE49-F238E27FC236}">
                <a16:creationId xmlns:a16="http://schemas.microsoft.com/office/drawing/2014/main" id="{794729C4-4D95-4740-A786-3B62EE998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85" y="4610207"/>
            <a:ext cx="1483079" cy="1112310"/>
          </a:xfrm>
          <a:prstGeom prst="rect">
            <a:avLst/>
          </a:prstGeom>
        </p:spPr>
      </p:pic>
      <p:pic>
        <p:nvPicPr>
          <p:cNvPr id="11" name="图片 10" descr="图表, 散点图, 表面图&#10;&#10;描述已自动生成">
            <a:extLst>
              <a:ext uri="{FF2B5EF4-FFF2-40B4-BE49-F238E27FC236}">
                <a16:creationId xmlns:a16="http://schemas.microsoft.com/office/drawing/2014/main" id="{A1A56F0D-DB38-4C76-985B-326394EA94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248" y="4589866"/>
            <a:ext cx="1580309" cy="1185230"/>
          </a:xfrm>
          <a:prstGeom prst="rect">
            <a:avLst/>
          </a:prstGeom>
        </p:spPr>
      </p:pic>
      <p:pic>
        <p:nvPicPr>
          <p:cNvPr id="13" name="图片 12" descr="图表, 表面图&#10;&#10;描述已自动生成">
            <a:extLst>
              <a:ext uri="{FF2B5EF4-FFF2-40B4-BE49-F238E27FC236}">
                <a16:creationId xmlns:a16="http://schemas.microsoft.com/office/drawing/2014/main" id="{7BA08CCF-D3D4-4CA0-A78C-C6459DD294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176" y="5652497"/>
            <a:ext cx="1587359" cy="1190519"/>
          </a:xfrm>
          <a:prstGeom prst="rect">
            <a:avLst/>
          </a:prstGeom>
        </p:spPr>
      </p:pic>
      <p:pic>
        <p:nvPicPr>
          <p:cNvPr id="15" name="图片 14" descr="图表, 表面图&#10;&#10;描述已自动生成">
            <a:extLst>
              <a:ext uri="{FF2B5EF4-FFF2-40B4-BE49-F238E27FC236}">
                <a16:creationId xmlns:a16="http://schemas.microsoft.com/office/drawing/2014/main" id="{239E5F44-A43F-4510-A340-09A1E269EA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530" y="5672159"/>
            <a:ext cx="1632798" cy="122459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39F3B9F-D2E0-4C08-8A01-DCDDF83837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5547" y="5615618"/>
            <a:ext cx="1420155" cy="19685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910604C-EC84-4169-9426-2456D8AC1F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72834" y="5596082"/>
            <a:ext cx="1399541" cy="21355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1C6ADCB-56A3-4F4C-A496-1D6E4C827F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3695" y="6768638"/>
            <a:ext cx="1376042" cy="19375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F0C9590-BE30-46AF-B472-BAC5CFF6D0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5075" y="6788594"/>
            <a:ext cx="1399541" cy="193751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218FA14B-BD9C-4DE4-9AC8-87CECB44F85D}"/>
              </a:ext>
            </a:extLst>
          </p:cNvPr>
          <p:cNvSpPr txBox="1"/>
          <p:nvPr/>
        </p:nvSpPr>
        <p:spPr>
          <a:xfrm>
            <a:off x="2021644" y="5485576"/>
            <a:ext cx="556563" cy="174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Cross-section</a:t>
            </a:r>
            <a:endParaRPr lang="zh-CN" altLang="en-US" sz="5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4B0CF1A-455F-4CE4-A27C-C7D62E78E425}"/>
              </a:ext>
            </a:extLst>
          </p:cNvPr>
          <p:cNvSpPr txBox="1"/>
          <p:nvPr/>
        </p:nvSpPr>
        <p:spPr>
          <a:xfrm>
            <a:off x="3882908" y="5496416"/>
            <a:ext cx="2322005" cy="174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Cross-section</a:t>
            </a:r>
            <a:endParaRPr lang="zh-CN" altLang="en-US" sz="5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512A615-982C-450B-871A-81B1AD3D57D8}"/>
              </a:ext>
            </a:extLst>
          </p:cNvPr>
          <p:cNvSpPr txBox="1"/>
          <p:nvPr/>
        </p:nvSpPr>
        <p:spPr>
          <a:xfrm>
            <a:off x="2043575" y="6670661"/>
            <a:ext cx="1025945" cy="174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Cross-section</a:t>
            </a:r>
            <a:endParaRPr lang="zh-CN" altLang="en-US" sz="5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9E87FEB-67CF-4BDA-9C57-5A2966C2E936}"/>
              </a:ext>
            </a:extLst>
          </p:cNvPr>
          <p:cNvSpPr txBox="1"/>
          <p:nvPr/>
        </p:nvSpPr>
        <p:spPr>
          <a:xfrm>
            <a:off x="3966380" y="6681647"/>
            <a:ext cx="2596493" cy="174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533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Cross-section</a:t>
            </a:r>
            <a:endParaRPr lang="zh-CN" altLang="en-US" sz="533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452774BC-133F-4972-BFB3-C4928C0889D7}"/>
              </a:ext>
            </a:extLst>
          </p:cNvPr>
          <p:cNvSpPr/>
          <p:nvPr/>
        </p:nvSpPr>
        <p:spPr>
          <a:xfrm>
            <a:off x="2884598" y="4819484"/>
            <a:ext cx="166409" cy="15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86"/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AF70EF1-D8E5-467C-9C1E-6E72F85EDD45}"/>
              </a:ext>
            </a:extLst>
          </p:cNvPr>
          <p:cNvCxnSpPr>
            <a:stCxn id="31" idx="2"/>
            <a:endCxn id="31" idx="6"/>
          </p:cNvCxnSpPr>
          <p:nvPr/>
        </p:nvCxnSpPr>
        <p:spPr>
          <a:xfrm>
            <a:off x="2884598" y="4896683"/>
            <a:ext cx="166409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34" name="椭圆 33">
            <a:extLst>
              <a:ext uri="{FF2B5EF4-FFF2-40B4-BE49-F238E27FC236}">
                <a16:creationId xmlns:a16="http://schemas.microsoft.com/office/drawing/2014/main" id="{F7260329-F4FA-416D-B30A-F0BBB533C750}"/>
              </a:ext>
            </a:extLst>
          </p:cNvPr>
          <p:cNvSpPr/>
          <p:nvPr/>
        </p:nvSpPr>
        <p:spPr>
          <a:xfrm>
            <a:off x="2906531" y="5919085"/>
            <a:ext cx="166409" cy="15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86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FBA6C09A-8721-4776-8B31-4C0304B98717}"/>
              </a:ext>
            </a:extLst>
          </p:cNvPr>
          <p:cNvCxnSpPr>
            <a:cxnSpLocks/>
          </p:cNvCxnSpPr>
          <p:nvPr/>
        </p:nvCxnSpPr>
        <p:spPr>
          <a:xfrm>
            <a:off x="2930901" y="5941694"/>
            <a:ext cx="117669" cy="10917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0" name="椭圆 39">
            <a:extLst>
              <a:ext uri="{FF2B5EF4-FFF2-40B4-BE49-F238E27FC236}">
                <a16:creationId xmlns:a16="http://schemas.microsoft.com/office/drawing/2014/main" id="{2DEF27E5-A481-4453-8452-6CD3C5836558}"/>
              </a:ext>
            </a:extLst>
          </p:cNvPr>
          <p:cNvSpPr/>
          <p:nvPr/>
        </p:nvSpPr>
        <p:spPr>
          <a:xfrm>
            <a:off x="4899436" y="4841167"/>
            <a:ext cx="166409" cy="15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86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43008DD3-618B-4362-AF92-031BE2332D7E}"/>
              </a:ext>
            </a:extLst>
          </p:cNvPr>
          <p:cNvCxnSpPr>
            <a:cxnSpLocks/>
          </p:cNvCxnSpPr>
          <p:nvPr/>
        </p:nvCxnSpPr>
        <p:spPr>
          <a:xfrm>
            <a:off x="4906315" y="4895729"/>
            <a:ext cx="152651" cy="57497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D70F4AA4-9846-4F31-8D64-7339C4665CB7}"/>
              </a:ext>
            </a:extLst>
          </p:cNvPr>
          <p:cNvSpPr/>
          <p:nvPr/>
        </p:nvSpPr>
        <p:spPr>
          <a:xfrm>
            <a:off x="4899436" y="5919085"/>
            <a:ext cx="166409" cy="15440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686"/>
          </a:p>
        </p:txBody>
      </p: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2E98C442-A272-4BA9-BD78-D8E406EBF039}"/>
              </a:ext>
            </a:extLst>
          </p:cNvPr>
          <p:cNvCxnSpPr>
            <a:cxnSpLocks/>
            <a:stCxn id="51" idx="0"/>
            <a:endCxn id="51" idx="4"/>
          </p:cNvCxnSpPr>
          <p:nvPr/>
        </p:nvCxnSpPr>
        <p:spPr>
          <a:xfrm>
            <a:off x="4982639" y="5919085"/>
            <a:ext cx="0" cy="15440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719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238</TotalTime>
  <Words>30</Words>
  <Application>Microsoft Office PowerPoint</Application>
  <PresentationFormat>自定义</PresentationFormat>
  <Paragraphs>23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9" baseType="lpstr">
      <vt:lpstr>Arial</vt:lpstr>
      <vt:lpstr>Calibri</vt:lpstr>
      <vt:lpstr>Calibri Light</vt:lpstr>
      <vt:lpstr>Times</vt:lpstr>
      <vt:lpstr>Times New Roman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Qiang Li</dc:creator>
  <cp:lastModifiedBy>Q</cp:lastModifiedBy>
  <cp:revision>21</cp:revision>
  <dcterms:created xsi:type="dcterms:W3CDTF">2020-12-25T13:08:59Z</dcterms:created>
  <dcterms:modified xsi:type="dcterms:W3CDTF">2021-03-15T06:44:29Z</dcterms:modified>
</cp:coreProperties>
</file>